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sldIdLst>
    <p:sldId id="256" r:id="rId2"/>
    <p:sldId id="257" r:id="rId3"/>
    <p:sldId id="258" r:id="rId4"/>
    <p:sldId id="265" r:id="rId5"/>
    <p:sldId id="259" r:id="rId6"/>
    <p:sldId id="266" r:id="rId7"/>
    <p:sldId id="267" r:id="rId8"/>
    <p:sldId id="260" r:id="rId9"/>
    <p:sldId id="268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96E3B5-D288-2040-9DFE-0908A0DB69C1}" v="12" dt="2025-08-24T05:06:52.2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/>
    <p:restoredTop sz="94851"/>
  </p:normalViewPr>
  <p:slideViewPr>
    <p:cSldViewPr snapToGrid="0">
      <p:cViewPr varScale="1">
        <p:scale>
          <a:sx n="45" d="100"/>
          <a:sy n="45" d="100"/>
        </p:scale>
        <p:origin x="200" y="1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neet Thind [CCE - 2022]" userId="aa898961-f5fc-47b8-9c0a-1de4ff9fd2ef" providerId="ADAL" clId="{4A96E3B5-D288-2040-9DFE-0908A0DB69C1}"/>
    <pc:docChg chg="undo custSel addSld delSld modSld">
      <pc:chgData name="Pavneet Thind [CCE - 2022]" userId="aa898961-f5fc-47b8-9c0a-1de4ff9fd2ef" providerId="ADAL" clId="{4A96E3B5-D288-2040-9DFE-0908A0DB69C1}" dt="2025-08-26T12:34:07.326" v="584" actId="1076"/>
      <pc:docMkLst>
        <pc:docMk/>
      </pc:docMkLst>
      <pc:sldChg chg="modSp mod">
        <pc:chgData name="Pavneet Thind [CCE - 2022]" userId="aa898961-f5fc-47b8-9c0a-1de4ff9fd2ef" providerId="ADAL" clId="{4A96E3B5-D288-2040-9DFE-0908A0DB69C1}" dt="2025-08-26T12:34:07.326" v="584" actId="1076"/>
        <pc:sldMkLst>
          <pc:docMk/>
          <pc:sldMk cId="797991176" sldId="256"/>
        </pc:sldMkLst>
        <pc:spChg chg="mod">
          <ac:chgData name="Pavneet Thind [CCE - 2022]" userId="aa898961-f5fc-47b8-9c0a-1de4ff9fd2ef" providerId="ADAL" clId="{4A96E3B5-D288-2040-9DFE-0908A0DB69C1}" dt="2025-08-26T12:34:07.326" v="584" actId="1076"/>
          <ac:spMkLst>
            <pc:docMk/>
            <pc:sldMk cId="797991176" sldId="256"/>
            <ac:spMk id="2" creationId="{35EEEF30-F27A-DFE4-3C30-14F940A5A2D3}"/>
          </ac:spMkLst>
        </pc:spChg>
        <pc:spChg chg="mod">
          <ac:chgData name="Pavneet Thind [CCE - 2022]" userId="aa898961-f5fc-47b8-9c0a-1de4ff9fd2ef" providerId="ADAL" clId="{4A96E3B5-D288-2040-9DFE-0908A0DB69C1}" dt="2025-08-23T21:18:06.746" v="561" actId="20577"/>
          <ac:spMkLst>
            <pc:docMk/>
            <pc:sldMk cId="797991176" sldId="256"/>
            <ac:spMk id="3" creationId="{9FB647CD-466E-80BE-DF10-94E1D2D9827E}"/>
          </ac:spMkLst>
        </pc:spChg>
        <pc:picChg chg="mod">
          <ac:chgData name="Pavneet Thind [CCE - 2022]" userId="aa898961-f5fc-47b8-9c0a-1de4ff9fd2ef" providerId="ADAL" clId="{4A96E3B5-D288-2040-9DFE-0908A0DB69C1}" dt="2025-08-23T21:17:15.107" v="492" actId="1076"/>
          <ac:picMkLst>
            <pc:docMk/>
            <pc:sldMk cId="797991176" sldId="256"/>
            <ac:picMk id="4" creationId="{7898F231-4956-353C-AC75-B2D7DA6A265B}"/>
          </ac:picMkLst>
        </pc:picChg>
      </pc:sldChg>
      <pc:sldChg chg="addSp delSp modSp mod">
        <pc:chgData name="Pavneet Thind [CCE - 2022]" userId="aa898961-f5fc-47b8-9c0a-1de4ff9fd2ef" providerId="ADAL" clId="{4A96E3B5-D288-2040-9DFE-0908A0DB69C1}" dt="2025-08-23T20:43:14.856" v="142" actId="26606"/>
        <pc:sldMkLst>
          <pc:docMk/>
          <pc:sldMk cId="30877534" sldId="257"/>
        </pc:sldMkLst>
        <pc:spChg chg="mod">
          <ac:chgData name="Pavneet Thind [CCE - 2022]" userId="aa898961-f5fc-47b8-9c0a-1de4ff9fd2ef" providerId="ADAL" clId="{4A96E3B5-D288-2040-9DFE-0908A0DB69C1}" dt="2025-08-23T20:43:14.856" v="142" actId="26606"/>
          <ac:spMkLst>
            <pc:docMk/>
            <pc:sldMk cId="30877534" sldId="257"/>
            <ac:spMk id="2" creationId="{BDE30B87-3865-E6FF-7FFA-67B36079F25E}"/>
          </ac:spMkLst>
        </pc:spChg>
        <pc:spChg chg="mod">
          <ac:chgData name="Pavneet Thind [CCE - 2022]" userId="aa898961-f5fc-47b8-9c0a-1de4ff9fd2ef" providerId="ADAL" clId="{4A96E3B5-D288-2040-9DFE-0908A0DB69C1}" dt="2025-08-23T20:43:14.856" v="142" actId="26606"/>
          <ac:spMkLst>
            <pc:docMk/>
            <pc:sldMk cId="30877534" sldId="257"/>
            <ac:spMk id="3" creationId="{9AE1A87E-B74B-7F46-21CF-9B76D9B12459}"/>
          </ac:spMkLst>
        </pc:spChg>
        <pc:spChg chg="add">
          <ac:chgData name="Pavneet Thind [CCE - 2022]" userId="aa898961-f5fc-47b8-9c0a-1de4ff9fd2ef" providerId="ADAL" clId="{4A96E3B5-D288-2040-9DFE-0908A0DB69C1}" dt="2025-08-23T20:43:14.856" v="142" actId="26606"/>
          <ac:spMkLst>
            <pc:docMk/>
            <pc:sldMk cId="30877534" sldId="257"/>
            <ac:spMk id="26" creationId="{2AEFFFF2-9EB4-4B6C-B9F8-2BA3EF89A21C}"/>
          </ac:spMkLst>
        </pc:spChg>
        <pc:spChg chg="add">
          <ac:chgData name="Pavneet Thind [CCE - 2022]" userId="aa898961-f5fc-47b8-9c0a-1de4ff9fd2ef" providerId="ADAL" clId="{4A96E3B5-D288-2040-9DFE-0908A0DB69C1}" dt="2025-08-23T20:43:14.856" v="142" actId="26606"/>
          <ac:spMkLst>
            <pc:docMk/>
            <pc:sldMk cId="30877534" sldId="257"/>
            <ac:spMk id="28" creationId="{0D65299F-028F-4AFC-B46A-8DB33E20FE4A}"/>
          </ac:spMkLst>
        </pc:spChg>
        <pc:spChg chg="add">
          <ac:chgData name="Pavneet Thind [CCE - 2022]" userId="aa898961-f5fc-47b8-9c0a-1de4ff9fd2ef" providerId="ADAL" clId="{4A96E3B5-D288-2040-9DFE-0908A0DB69C1}" dt="2025-08-23T20:43:14.856" v="142" actId="26606"/>
          <ac:spMkLst>
            <pc:docMk/>
            <pc:sldMk cId="30877534" sldId="257"/>
            <ac:spMk id="30" creationId="{BAC87F6E-526A-49B5-995D-42DB656594C9}"/>
          </ac:spMkLst>
        </pc:spChg>
      </pc:sldChg>
      <pc:sldChg chg="addSp delSp modSp new mod setBg">
        <pc:chgData name="Pavneet Thind [CCE - 2022]" userId="aa898961-f5fc-47b8-9c0a-1de4ff9fd2ef" providerId="ADAL" clId="{4A96E3B5-D288-2040-9DFE-0908A0DB69C1}" dt="2025-08-23T20:45:14.716" v="221" actId="14861"/>
        <pc:sldMkLst>
          <pc:docMk/>
          <pc:sldMk cId="3662208858" sldId="258"/>
        </pc:sldMkLst>
        <pc:spChg chg="mod">
          <ac:chgData name="Pavneet Thind [CCE - 2022]" userId="aa898961-f5fc-47b8-9c0a-1de4ff9fd2ef" providerId="ADAL" clId="{4A96E3B5-D288-2040-9DFE-0908A0DB69C1}" dt="2025-08-23T20:45:07.176" v="180" actId="26606"/>
          <ac:spMkLst>
            <pc:docMk/>
            <pc:sldMk cId="3662208858" sldId="258"/>
            <ac:spMk id="2" creationId="{9095C7EC-1FBD-ED9F-1F7C-3FFF2180B067}"/>
          </ac:spMkLst>
        </pc:spChg>
        <pc:spChg chg="mod">
          <ac:chgData name="Pavneet Thind [CCE - 2022]" userId="aa898961-f5fc-47b8-9c0a-1de4ff9fd2ef" providerId="ADAL" clId="{4A96E3B5-D288-2040-9DFE-0908A0DB69C1}" dt="2025-08-23T20:45:07.176" v="180" actId="26606"/>
          <ac:spMkLst>
            <pc:docMk/>
            <pc:sldMk cId="3662208858" sldId="258"/>
            <ac:spMk id="3" creationId="{3BB7AD38-C881-178E-410E-E59004076D80}"/>
          </ac:spMkLst>
        </pc:spChg>
        <pc:picChg chg="add mod">
          <ac:chgData name="Pavneet Thind [CCE - 2022]" userId="aa898961-f5fc-47b8-9c0a-1de4ff9fd2ef" providerId="ADAL" clId="{4A96E3B5-D288-2040-9DFE-0908A0DB69C1}" dt="2025-08-23T20:45:14.716" v="221" actId="14861"/>
          <ac:picMkLst>
            <pc:docMk/>
            <pc:sldMk cId="3662208858" sldId="258"/>
            <ac:picMk id="14" creationId="{EB2DD9F5-5B01-4855-5892-EA34DD7B5D0F}"/>
          </ac:picMkLst>
        </pc:picChg>
      </pc:sldChg>
      <pc:sldChg chg="addSp delSp modSp new mod setBg setClrOvrMap">
        <pc:chgData name="Pavneet Thind [CCE - 2022]" userId="aa898961-f5fc-47b8-9c0a-1de4ff9fd2ef" providerId="ADAL" clId="{4A96E3B5-D288-2040-9DFE-0908A0DB69C1}" dt="2025-08-23T21:09:54.658" v="386" actId="26606"/>
        <pc:sldMkLst>
          <pc:docMk/>
          <pc:sldMk cId="921673472" sldId="259"/>
        </pc:sldMkLst>
        <pc:spChg chg="mod">
          <ac:chgData name="Pavneet Thind [CCE - 2022]" userId="aa898961-f5fc-47b8-9c0a-1de4ff9fd2ef" providerId="ADAL" clId="{4A96E3B5-D288-2040-9DFE-0908A0DB69C1}" dt="2025-08-23T21:09:54.658" v="386" actId="26606"/>
          <ac:spMkLst>
            <pc:docMk/>
            <pc:sldMk cId="921673472" sldId="259"/>
            <ac:spMk id="2" creationId="{521B49DA-01BC-A524-87F8-142BA8D5D4BD}"/>
          </ac:spMkLst>
        </pc:spChg>
        <pc:spChg chg="mod">
          <ac:chgData name="Pavneet Thind [CCE - 2022]" userId="aa898961-f5fc-47b8-9c0a-1de4ff9fd2ef" providerId="ADAL" clId="{4A96E3B5-D288-2040-9DFE-0908A0DB69C1}" dt="2025-08-23T21:09:54.658" v="386" actId="26606"/>
          <ac:spMkLst>
            <pc:docMk/>
            <pc:sldMk cId="921673472" sldId="259"/>
            <ac:spMk id="3" creationId="{F0356774-CCBE-E79B-168E-0B1BF9D97045}"/>
          </ac:spMkLst>
        </pc:spChg>
        <pc:spChg chg="add">
          <ac:chgData name="Pavneet Thind [CCE - 2022]" userId="aa898961-f5fc-47b8-9c0a-1de4ff9fd2ef" providerId="ADAL" clId="{4A96E3B5-D288-2040-9DFE-0908A0DB69C1}" dt="2025-08-23T21:09:54.658" v="386" actId="26606"/>
          <ac:spMkLst>
            <pc:docMk/>
            <pc:sldMk cId="921673472" sldId="259"/>
            <ac:spMk id="24" creationId="{1660E788-AFA9-4A1B-9991-6AA74632A15B}"/>
          </ac:spMkLst>
        </pc:spChg>
        <pc:spChg chg="add">
          <ac:chgData name="Pavneet Thind [CCE - 2022]" userId="aa898961-f5fc-47b8-9c0a-1de4ff9fd2ef" providerId="ADAL" clId="{4A96E3B5-D288-2040-9DFE-0908A0DB69C1}" dt="2025-08-23T21:09:54.658" v="386" actId="26606"/>
          <ac:spMkLst>
            <pc:docMk/>
            <pc:sldMk cId="921673472" sldId="259"/>
            <ac:spMk id="26" creationId="{867D4867-5BA7-4462-B2F6-A23F4A622AA7}"/>
          </ac:spMkLst>
        </pc:spChg>
        <pc:picChg chg="add mod">
          <ac:chgData name="Pavneet Thind [CCE - 2022]" userId="aa898961-f5fc-47b8-9c0a-1de4ff9fd2ef" providerId="ADAL" clId="{4A96E3B5-D288-2040-9DFE-0908A0DB69C1}" dt="2025-08-23T21:09:54.658" v="386" actId="26606"/>
          <ac:picMkLst>
            <pc:docMk/>
            <pc:sldMk cId="921673472" sldId="259"/>
            <ac:picMk id="6" creationId="{5EB04403-1644-98FD-CA27-A958DAF97F45}"/>
          </ac:picMkLst>
        </pc:picChg>
      </pc:sldChg>
      <pc:sldChg chg="addSp delSp modSp new mod setBg">
        <pc:chgData name="Pavneet Thind [CCE - 2022]" userId="aa898961-f5fc-47b8-9c0a-1de4ff9fd2ef" providerId="ADAL" clId="{4A96E3B5-D288-2040-9DFE-0908A0DB69C1}" dt="2025-08-24T05:06:34.295" v="574" actId="14100"/>
        <pc:sldMkLst>
          <pc:docMk/>
          <pc:sldMk cId="4018362215" sldId="260"/>
        </pc:sldMkLst>
        <pc:spChg chg="mod ord">
          <ac:chgData name="Pavneet Thind [CCE - 2022]" userId="aa898961-f5fc-47b8-9c0a-1de4ff9fd2ef" providerId="ADAL" clId="{4A96E3B5-D288-2040-9DFE-0908A0DB69C1}" dt="2025-08-24T05:06:34.295" v="574" actId="14100"/>
          <ac:spMkLst>
            <pc:docMk/>
            <pc:sldMk cId="4018362215" sldId="260"/>
            <ac:spMk id="3" creationId="{C2DD5FD7-9BCC-A1D9-3BD9-7237642B18A4}"/>
          </ac:spMkLst>
        </pc:spChg>
        <pc:spChg chg="add">
          <ac:chgData name="Pavneet Thind [CCE - 2022]" userId="aa898961-f5fc-47b8-9c0a-1de4ff9fd2ef" providerId="ADAL" clId="{4A96E3B5-D288-2040-9DFE-0908A0DB69C1}" dt="2025-08-24T05:06:23.496" v="571" actId="26606"/>
          <ac:spMkLst>
            <pc:docMk/>
            <pc:sldMk cId="4018362215" sldId="260"/>
            <ac:spMk id="24" creationId="{6515FC82-3453-4CBE-8895-4CCFF339529E}"/>
          </ac:spMkLst>
        </pc:spChg>
        <pc:spChg chg="add">
          <ac:chgData name="Pavneet Thind [CCE - 2022]" userId="aa898961-f5fc-47b8-9c0a-1de4ff9fd2ef" providerId="ADAL" clId="{4A96E3B5-D288-2040-9DFE-0908A0DB69C1}" dt="2025-08-24T05:06:23.496" v="571" actId="26606"/>
          <ac:spMkLst>
            <pc:docMk/>
            <pc:sldMk cId="4018362215" sldId="260"/>
            <ac:spMk id="26" creationId="{C5FD847B-65C0-4027-8DFC-70CB424514F8}"/>
          </ac:spMkLst>
        </pc:spChg>
        <pc:picChg chg="add mod ord">
          <ac:chgData name="Pavneet Thind [CCE - 2022]" userId="aa898961-f5fc-47b8-9c0a-1de4ff9fd2ef" providerId="ADAL" clId="{4A96E3B5-D288-2040-9DFE-0908A0DB69C1}" dt="2025-08-24T05:06:23.496" v="571" actId="26606"/>
          <ac:picMkLst>
            <pc:docMk/>
            <pc:sldMk cId="4018362215" sldId="260"/>
            <ac:picMk id="5" creationId="{523A845F-4169-43EA-1AD5-67172228837C}"/>
          </ac:picMkLst>
        </pc:picChg>
      </pc:sldChg>
      <pc:sldChg chg="addSp modSp new mod setBg">
        <pc:chgData name="Pavneet Thind [CCE - 2022]" userId="aa898961-f5fc-47b8-9c0a-1de4ff9fd2ef" providerId="ADAL" clId="{4A96E3B5-D288-2040-9DFE-0908A0DB69C1}" dt="2025-08-23T21:00:14.434" v="336" actId="26606"/>
        <pc:sldMkLst>
          <pc:docMk/>
          <pc:sldMk cId="144895747" sldId="261"/>
        </pc:sldMkLst>
        <pc:spChg chg="mod">
          <ac:chgData name="Pavneet Thind [CCE - 2022]" userId="aa898961-f5fc-47b8-9c0a-1de4ff9fd2ef" providerId="ADAL" clId="{4A96E3B5-D288-2040-9DFE-0908A0DB69C1}" dt="2025-08-23T21:00:14.434" v="336" actId="26606"/>
          <ac:spMkLst>
            <pc:docMk/>
            <pc:sldMk cId="144895747" sldId="261"/>
            <ac:spMk id="2" creationId="{EA7B1BCB-F562-C3D8-5F24-ECD3E1BF338E}"/>
          </ac:spMkLst>
        </pc:spChg>
        <pc:spChg chg="mod">
          <ac:chgData name="Pavneet Thind [CCE - 2022]" userId="aa898961-f5fc-47b8-9c0a-1de4ff9fd2ef" providerId="ADAL" clId="{4A96E3B5-D288-2040-9DFE-0908A0DB69C1}" dt="2025-08-23T21:00:14.434" v="336" actId="26606"/>
          <ac:spMkLst>
            <pc:docMk/>
            <pc:sldMk cId="144895747" sldId="261"/>
            <ac:spMk id="3" creationId="{BA990C6A-763D-9806-EF22-4ABE391AA131}"/>
          </ac:spMkLst>
        </pc:spChg>
        <pc:spChg chg="add">
          <ac:chgData name="Pavneet Thind [CCE - 2022]" userId="aa898961-f5fc-47b8-9c0a-1de4ff9fd2ef" providerId="ADAL" clId="{4A96E3B5-D288-2040-9DFE-0908A0DB69C1}" dt="2025-08-23T21:00:14.434" v="336" actId="26606"/>
          <ac:spMkLst>
            <pc:docMk/>
            <pc:sldMk cId="144895747" sldId="261"/>
            <ac:spMk id="8" creationId="{C33976D1-3430-450C-A978-87A9A6E8E71F}"/>
          </ac:spMkLst>
        </pc:spChg>
        <pc:spChg chg="add">
          <ac:chgData name="Pavneet Thind [CCE - 2022]" userId="aa898961-f5fc-47b8-9c0a-1de4ff9fd2ef" providerId="ADAL" clId="{4A96E3B5-D288-2040-9DFE-0908A0DB69C1}" dt="2025-08-23T21:00:14.434" v="336" actId="26606"/>
          <ac:spMkLst>
            <pc:docMk/>
            <pc:sldMk cId="144895747" sldId="261"/>
            <ac:spMk id="10" creationId="{7D6AAC78-7D86-415A-ADC1-2B474807960C}"/>
          </ac:spMkLst>
        </pc:spChg>
        <pc:spChg chg="add">
          <ac:chgData name="Pavneet Thind [CCE - 2022]" userId="aa898961-f5fc-47b8-9c0a-1de4ff9fd2ef" providerId="ADAL" clId="{4A96E3B5-D288-2040-9DFE-0908A0DB69C1}" dt="2025-08-23T21:00:14.434" v="336" actId="26606"/>
          <ac:spMkLst>
            <pc:docMk/>
            <pc:sldMk cId="144895747" sldId="261"/>
            <ac:spMk id="12" creationId="{F2A658D9-F185-44F1-BA33-D50320D1D078}"/>
          </ac:spMkLst>
        </pc:spChg>
      </pc:sldChg>
      <pc:sldChg chg="addSp delSp modSp new mod setBg">
        <pc:chgData name="Pavneet Thind [CCE - 2022]" userId="aa898961-f5fc-47b8-9c0a-1de4ff9fd2ef" providerId="ADAL" clId="{4A96E3B5-D288-2040-9DFE-0908A0DB69C1}" dt="2025-08-23T21:00:10.010" v="335" actId="26606"/>
        <pc:sldMkLst>
          <pc:docMk/>
          <pc:sldMk cId="3890144014" sldId="262"/>
        </pc:sldMkLst>
        <pc:spChg chg="mod">
          <ac:chgData name="Pavneet Thind [CCE - 2022]" userId="aa898961-f5fc-47b8-9c0a-1de4ff9fd2ef" providerId="ADAL" clId="{4A96E3B5-D288-2040-9DFE-0908A0DB69C1}" dt="2025-08-23T21:00:10.010" v="335" actId="26606"/>
          <ac:spMkLst>
            <pc:docMk/>
            <pc:sldMk cId="3890144014" sldId="262"/>
            <ac:spMk id="3" creationId="{E1359331-4915-DD03-57DA-147563020924}"/>
          </ac:spMkLst>
        </pc:spChg>
        <pc:spChg chg="add">
          <ac:chgData name="Pavneet Thind [CCE - 2022]" userId="aa898961-f5fc-47b8-9c0a-1de4ff9fd2ef" providerId="ADAL" clId="{4A96E3B5-D288-2040-9DFE-0908A0DB69C1}" dt="2025-08-23T21:00:10.010" v="335" actId="26606"/>
          <ac:spMkLst>
            <pc:docMk/>
            <pc:sldMk cId="3890144014" sldId="262"/>
            <ac:spMk id="8" creationId="{C33976D1-3430-450C-A978-87A9A6E8E71F}"/>
          </ac:spMkLst>
        </pc:spChg>
        <pc:spChg chg="add">
          <ac:chgData name="Pavneet Thind [CCE - 2022]" userId="aa898961-f5fc-47b8-9c0a-1de4ff9fd2ef" providerId="ADAL" clId="{4A96E3B5-D288-2040-9DFE-0908A0DB69C1}" dt="2025-08-23T21:00:10.010" v="335" actId="26606"/>
          <ac:spMkLst>
            <pc:docMk/>
            <pc:sldMk cId="3890144014" sldId="262"/>
            <ac:spMk id="10" creationId="{7D6AAC78-7D86-415A-ADC1-2B474807960C}"/>
          </ac:spMkLst>
        </pc:spChg>
        <pc:spChg chg="add">
          <ac:chgData name="Pavneet Thind [CCE - 2022]" userId="aa898961-f5fc-47b8-9c0a-1de4ff9fd2ef" providerId="ADAL" clId="{4A96E3B5-D288-2040-9DFE-0908A0DB69C1}" dt="2025-08-23T21:00:10.010" v="335" actId="26606"/>
          <ac:spMkLst>
            <pc:docMk/>
            <pc:sldMk cId="3890144014" sldId="262"/>
            <ac:spMk id="12" creationId="{F2A658D9-F185-44F1-BA33-D50320D1D078}"/>
          </ac:spMkLst>
        </pc:spChg>
      </pc:sldChg>
      <pc:sldChg chg="modSp new mod">
        <pc:chgData name="Pavneet Thind [CCE - 2022]" userId="aa898961-f5fc-47b8-9c0a-1de4ff9fd2ef" providerId="ADAL" clId="{4A96E3B5-D288-2040-9DFE-0908A0DB69C1}" dt="2025-08-23T21:02:41.957" v="345" actId="27636"/>
        <pc:sldMkLst>
          <pc:docMk/>
          <pc:sldMk cId="1669707263" sldId="263"/>
        </pc:sldMkLst>
        <pc:spChg chg="mod">
          <ac:chgData name="Pavneet Thind [CCE - 2022]" userId="aa898961-f5fc-47b8-9c0a-1de4ff9fd2ef" providerId="ADAL" clId="{4A96E3B5-D288-2040-9DFE-0908A0DB69C1}" dt="2025-08-23T21:02:24.020" v="341"/>
          <ac:spMkLst>
            <pc:docMk/>
            <pc:sldMk cId="1669707263" sldId="263"/>
            <ac:spMk id="2" creationId="{11BCDFD7-B567-71FC-81EF-167E086B9234}"/>
          </ac:spMkLst>
        </pc:spChg>
        <pc:spChg chg="mod">
          <ac:chgData name="Pavneet Thind [CCE - 2022]" userId="aa898961-f5fc-47b8-9c0a-1de4ff9fd2ef" providerId="ADAL" clId="{4A96E3B5-D288-2040-9DFE-0908A0DB69C1}" dt="2025-08-23T21:02:41.957" v="345" actId="27636"/>
          <ac:spMkLst>
            <pc:docMk/>
            <pc:sldMk cId="1669707263" sldId="263"/>
            <ac:spMk id="3" creationId="{2B855C8B-E0ED-3A22-EEC3-30AACA53FD48}"/>
          </ac:spMkLst>
        </pc:spChg>
      </pc:sldChg>
      <pc:sldChg chg="addSp delSp modSp new mod setBg">
        <pc:chgData name="Pavneet Thind [CCE - 2022]" userId="aa898961-f5fc-47b8-9c0a-1de4ff9fd2ef" providerId="ADAL" clId="{4A96E3B5-D288-2040-9DFE-0908A0DB69C1}" dt="2025-08-23T21:04:52.699" v="369" actId="26606"/>
        <pc:sldMkLst>
          <pc:docMk/>
          <pc:sldMk cId="1389795482" sldId="264"/>
        </pc:sldMkLst>
        <pc:spChg chg="mod">
          <ac:chgData name="Pavneet Thind [CCE - 2022]" userId="aa898961-f5fc-47b8-9c0a-1de4ff9fd2ef" providerId="ADAL" clId="{4A96E3B5-D288-2040-9DFE-0908A0DB69C1}" dt="2025-08-23T21:04:52.699" v="369" actId="26606"/>
          <ac:spMkLst>
            <pc:docMk/>
            <pc:sldMk cId="1389795482" sldId="264"/>
            <ac:spMk id="3" creationId="{1510A9D8-DB13-2F56-D987-6DE44E884FBA}"/>
          </ac:spMkLst>
        </pc:spChg>
        <pc:spChg chg="add">
          <ac:chgData name="Pavneet Thind [CCE - 2022]" userId="aa898961-f5fc-47b8-9c0a-1de4ff9fd2ef" providerId="ADAL" clId="{4A96E3B5-D288-2040-9DFE-0908A0DB69C1}" dt="2025-08-23T21:04:52.699" v="369" actId="26606"/>
          <ac:spMkLst>
            <pc:docMk/>
            <pc:sldMk cId="1389795482" sldId="264"/>
            <ac:spMk id="8" creationId="{C33976D1-3430-450C-A978-87A9A6E8E71F}"/>
          </ac:spMkLst>
        </pc:spChg>
        <pc:spChg chg="add">
          <ac:chgData name="Pavneet Thind [CCE - 2022]" userId="aa898961-f5fc-47b8-9c0a-1de4ff9fd2ef" providerId="ADAL" clId="{4A96E3B5-D288-2040-9DFE-0908A0DB69C1}" dt="2025-08-23T21:04:52.699" v="369" actId="26606"/>
          <ac:spMkLst>
            <pc:docMk/>
            <pc:sldMk cId="1389795482" sldId="264"/>
            <ac:spMk id="10" creationId="{7D6AAC78-7D86-415A-ADC1-2B474807960C}"/>
          </ac:spMkLst>
        </pc:spChg>
        <pc:spChg chg="add">
          <ac:chgData name="Pavneet Thind [CCE - 2022]" userId="aa898961-f5fc-47b8-9c0a-1de4ff9fd2ef" providerId="ADAL" clId="{4A96E3B5-D288-2040-9DFE-0908A0DB69C1}" dt="2025-08-23T21:04:52.699" v="369" actId="26606"/>
          <ac:spMkLst>
            <pc:docMk/>
            <pc:sldMk cId="1389795482" sldId="264"/>
            <ac:spMk id="12" creationId="{F2A658D9-F185-44F1-BA33-D50320D1D078}"/>
          </ac:spMkLst>
        </pc:spChg>
      </pc:sldChg>
      <pc:sldChg chg="addSp delSp modSp new mod setBg">
        <pc:chgData name="Pavneet Thind [CCE - 2022]" userId="aa898961-f5fc-47b8-9c0a-1de4ff9fd2ef" providerId="ADAL" clId="{4A96E3B5-D288-2040-9DFE-0908A0DB69C1}" dt="2025-08-23T21:16:58.135" v="490" actId="255"/>
        <pc:sldMkLst>
          <pc:docMk/>
          <pc:sldMk cId="1799565355" sldId="265"/>
        </pc:sldMkLst>
        <pc:spChg chg="add mod">
          <ac:chgData name="Pavneet Thind [CCE - 2022]" userId="aa898961-f5fc-47b8-9c0a-1de4ff9fd2ef" providerId="ADAL" clId="{4A96E3B5-D288-2040-9DFE-0908A0DB69C1}" dt="2025-08-23T21:16:58.135" v="490" actId="255"/>
          <ac:spMkLst>
            <pc:docMk/>
            <pc:sldMk cId="1799565355" sldId="265"/>
            <ac:spMk id="6" creationId="{2FEF4429-B668-6901-0CF7-8E506F069493}"/>
          </ac:spMkLst>
        </pc:spChg>
        <pc:spChg chg="add">
          <ac:chgData name="Pavneet Thind [CCE - 2022]" userId="aa898961-f5fc-47b8-9c0a-1de4ff9fd2ef" providerId="ADAL" clId="{4A96E3B5-D288-2040-9DFE-0908A0DB69C1}" dt="2025-08-23T21:16:47.147" v="488" actId="26606"/>
          <ac:spMkLst>
            <pc:docMk/>
            <pc:sldMk cId="1799565355" sldId="265"/>
            <ac:spMk id="16" creationId="{1660E788-AFA9-4A1B-9991-6AA74632A15B}"/>
          </ac:spMkLst>
        </pc:spChg>
        <pc:spChg chg="add">
          <ac:chgData name="Pavneet Thind [CCE - 2022]" userId="aa898961-f5fc-47b8-9c0a-1de4ff9fd2ef" providerId="ADAL" clId="{4A96E3B5-D288-2040-9DFE-0908A0DB69C1}" dt="2025-08-23T21:16:47.147" v="488" actId="26606"/>
          <ac:spMkLst>
            <pc:docMk/>
            <pc:sldMk cId="1799565355" sldId="265"/>
            <ac:spMk id="18" creationId="{867D4867-5BA7-4462-B2F6-A23F4A622AA7}"/>
          </ac:spMkLst>
        </pc:spChg>
        <pc:picChg chg="add mod">
          <ac:chgData name="Pavneet Thind [CCE - 2022]" userId="aa898961-f5fc-47b8-9c0a-1de4ff9fd2ef" providerId="ADAL" clId="{4A96E3B5-D288-2040-9DFE-0908A0DB69C1}" dt="2025-08-23T21:16:47.147" v="488" actId="26606"/>
          <ac:picMkLst>
            <pc:docMk/>
            <pc:sldMk cId="1799565355" sldId="265"/>
            <ac:picMk id="5" creationId="{4576FB15-E060-DD64-2C78-680FCDE6E351}"/>
          </ac:picMkLst>
        </pc:picChg>
      </pc:sldChg>
      <pc:sldChg chg="new del">
        <pc:chgData name="Pavneet Thind [CCE - 2022]" userId="aa898961-f5fc-47b8-9c0a-1de4ff9fd2ef" providerId="ADAL" clId="{4A96E3B5-D288-2040-9DFE-0908A0DB69C1}" dt="2025-08-23T21:06:06.485" v="371" actId="2696"/>
        <pc:sldMkLst>
          <pc:docMk/>
          <pc:sldMk cId="2427658795" sldId="265"/>
        </pc:sldMkLst>
      </pc:sldChg>
      <pc:sldChg chg="addSp delSp modSp new mod setBg">
        <pc:chgData name="Pavneet Thind [CCE - 2022]" userId="aa898961-f5fc-47b8-9c0a-1de4ff9fd2ef" providerId="ADAL" clId="{4A96E3B5-D288-2040-9DFE-0908A0DB69C1}" dt="2025-08-23T21:13:41.917" v="416" actId="26606"/>
        <pc:sldMkLst>
          <pc:docMk/>
          <pc:sldMk cId="1180672117" sldId="266"/>
        </pc:sldMkLst>
        <pc:spChg chg="mod">
          <ac:chgData name="Pavneet Thind [CCE - 2022]" userId="aa898961-f5fc-47b8-9c0a-1de4ff9fd2ef" providerId="ADAL" clId="{4A96E3B5-D288-2040-9DFE-0908A0DB69C1}" dt="2025-08-23T21:13:41.917" v="416" actId="26606"/>
          <ac:spMkLst>
            <pc:docMk/>
            <pc:sldMk cId="1180672117" sldId="266"/>
            <ac:spMk id="2" creationId="{BC26A8D4-94A0-988E-71AD-C91C850CAC4C}"/>
          </ac:spMkLst>
        </pc:spChg>
        <pc:spChg chg="mod ord">
          <ac:chgData name="Pavneet Thind [CCE - 2022]" userId="aa898961-f5fc-47b8-9c0a-1de4ff9fd2ef" providerId="ADAL" clId="{4A96E3B5-D288-2040-9DFE-0908A0DB69C1}" dt="2025-08-23T21:13:41.917" v="416" actId="26606"/>
          <ac:spMkLst>
            <pc:docMk/>
            <pc:sldMk cId="1180672117" sldId="266"/>
            <ac:spMk id="3" creationId="{9F556821-1D85-DC45-928E-92D50C96CEA8}"/>
          </ac:spMkLst>
        </pc:spChg>
        <pc:spChg chg="add">
          <ac:chgData name="Pavneet Thind [CCE - 2022]" userId="aa898961-f5fc-47b8-9c0a-1de4ff9fd2ef" providerId="ADAL" clId="{4A96E3B5-D288-2040-9DFE-0908A0DB69C1}" dt="2025-08-23T21:13:41.917" v="416" actId="26606"/>
          <ac:spMkLst>
            <pc:docMk/>
            <pc:sldMk cId="1180672117" sldId="266"/>
            <ac:spMk id="31" creationId="{1660E788-AFA9-4A1B-9991-6AA74632A15B}"/>
          </ac:spMkLst>
        </pc:spChg>
        <pc:spChg chg="add">
          <ac:chgData name="Pavneet Thind [CCE - 2022]" userId="aa898961-f5fc-47b8-9c0a-1de4ff9fd2ef" providerId="ADAL" clId="{4A96E3B5-D288-2040-9DFE-0908A0DB69C1}" dt="2025-08-23T21:13:41.917" v="416" actId="26606"/>
          <ac:spMkLst>
            <pc:docMk/>
            <pc:sldMk cId="1180672117" sldId="266"/>
            <ac:spMk id="33" creationId="{867D4867-5BA7-4462-B2F6-A23F4A622AA7}"/>
          </ac:spMkLst>
        </pc:spChg>
        <pc:picChg chg="add mod">
          <ac:chgData name="Pavneet Thind [CCE - 2022]" userId="aa898961-f5fc-47b8-9c0a-1de4ff9fd2ef" providerId="ADAL" clId="{4A96E3B5-D288-2040-9DFE-0908A0DB69C1}" dt="2025-08-23T21:13:41.917" v="416" actId="26606"/>
          <ac:picMkLst>
            <pc:docMk/>
            <pc:sldMk cId="1180672117" sldId="266"/>
            <ac:picMk id="7" creationId="{3909DB96-1384-65E2-DCE3-CF4F01A1C9EB}"/>
          </ac:picMkLst>
        </pc:picChg>
      </pc:sldChg>
      <pc:sldChg chg="addSp delSp modSp new mod setBg">
        <pc:chgData name="Pavneet Thind [CCE - 2022]" userId="aa898961-f5fc-47b8-9c0a-1de4ff9fd2ef" providerId="ADAL" clId="{4A96E3B5-D288-2040-9DFE-0908A0DB69C1}" dt="2025-08-23T21:14:50.913" v="428" actId="26606"/>
        <pc:sldMkLst>
          <pc:docMk/>
          <pc:sldMk cId="3509310981" sldId="267"/>
        </pc:sldMkLst>
        <pc:spChg chg="mod ord">
          <ac:chgData name="Pavneet Thind [CCE - 2022]" userId="aa898961-f5fc-47b8-9c0a-1de4ff9fd2ef" providerId="ADAL" clId="{4A96E3B5-D288-2040-9DFE-0908A0DB69C1}" dt="2025-08-23T21:14:24.725" v="423" actId="26606"/>
          <ac:spMkLst>
            <pc:docMk/>
            <pc:sldMk cId="3509310981" sldId="267"/>
            <ac:spMk id="3" creationId="{4E276B02-0C6E-F034-9412-93F5C0995D44}"/>
          </ac:spMkLst>
        </pc:spChg>
        <pc:spChg chg="add">
          <ac:chgData name="Pavneet Thind [CCE - 2022]" userId="aa898961-f5fc-47b8-9c0a-1de4ff9fd2ef" providerId="ADAL" clId="{4A96E3B5-D288-2040-9DFE-0908A0DB69C1}" dt="2025-08-23T21:14:50.913" v="428" actId="26606"/>
          <ac:spMkLst>
            <pc:docMk/>
            <pc:sldMk cId="3509310981" sldId="267"/>
            <ac:spMk id="27" creationId="{1660E788-AFA9-4A1B-9991-6AA74632A15B}"/>
          </ac:spMkLst>
        </pc:spChg>
        <pc:spChg chg="add">
          <ac:chgData name="Pavneet Thind [CCE - 2022]" userId="aa898961-f5fc-47b8-9c0a-1de4ff9fd2ef" providerId="ADAL" clId="{4A96E3B5-D288-2040-9DFE-0908A0DB69C1}" dt="2025-08-23T21:14:50.913" v="428" actId="26606"/>
          <ac:spMkLst>
            <pc:docMk/>
            <pc:sldMk cId="3509310981" sldId="267"/>
            <ac:spMk id="29" creationId="{867D4867-5BA7-4462-B2F6-A23F4A622AA7}"/>
          </ac:spMkLst>
        </pc:spChg>
        <pc:picChg chg="add mod">
          <ac:chgData name="Pavneet Thind [CCE - 2022]" userId="aa898961-f5fc-47b8-9c0a-1de4ff9fd2ef" providerId="ADAL" clId="{4A96E3B5-D288-2040-9DFE-0908A0DB69C1}" dt="2025-08-23T21:14:24.729" v="424" actId="26606"/>
          <ac:picMkLst>
            <pc:docMk/>
            <pc:sldMk cId="3509310981" sldId="267"/>
            <ac:picMk id="7" creationId="{2AED7BF7-7D77-A484-D4B4-C04F3482E6B9}"/>
          </ac:picMkLst>
        </pc:picChg>
        <pc:picChg chg="add mod">
          <ac:chgData name="Pavneet Thind [CCE - 2022]" userId="aa898961-f5fc-47b8-9c0a-1de4ff9fd2ef" providerId="ADAL" clId="{4A96E3B5-D288-2040-9DFE-0908A0DB69C1}" dt="2025-08-23T21:14:50.913" v="428" actId="26606"/>
          <ac:picMkLst>
            <pc:docMk/>
            <pc:sldMk cId="3509310981" sldId="267"/>
            <ac:picMk id="9" creationId="{29D6788A-1844-7040-8530-6F971D32FF43}"/>
          </ac:picMkLst>
        </pc:picChg>
      </pc:sldChg>
      <pc:sldChg chg="addSp delSp modSp new mod setBg">
        <pc:chgData name="Pavneet Thind [CCE - 2022]" userId="aa898961-f5fc-47b8-9c0a-1de4ff9fd2ef" providerId="ADAL" clId="{4A96E3B5-D288-2040-9DFE-0908A0DB69C1}" dt="2025-08-24T05:06:56.547" v="581" actId="26606"/>
        <pc:sldMkLst>
          <pc:docMk/>
          <pc:sldMk cId="3592596333" sldId="268"/>
        </pc:sldMkLst>
        <pc:spChg chg="mod">
          <ac:chgData name="Pavneet Thind [CCE - 2022]" userId="aa898961-f5fc-47b8-9c0a-1de4ff9fd2ef" providerId="ADAL" clId="{4A96E3B5-D288-2040-9DFE-0908A0DB69C1}" dt="2025-08-24T05:06:56.547" v="581" actId="26606"/>
          <ac:spMkLst>
            <pc:docMk/>
            <pc:sldMk cId="3592596333" sldId="268"/>
            <ac:spMk id="3" creationId="{CB9DA55F-F78C-E9DB-FB14-F232C2E9DDAF}"/>
          </ac:spMkLst>
        </pc:spChg>
        <pc:spChg chg="add">
          <ac:chgData name="Pavneet Thind [CCE - 2022]" userId="aa898961-f5fc-47b8-9c0a-1de4ff9fd2ef" providerId="ADAL" clId="{4A96E3B5-D288-2040-9DFE-0908A0DB69C1}" dt="2025-08-24T05:06:56.547" v="581" actId="26606"/>
          <ac:spMkLst>
            <pc:docMk/>
            <pc:sldMk cId="3592596333" sldId="268"/>
            <ac:spMk id="10" creationId="{1660E788-AFA9-4A1B-9991-6AA74632A15B}"/>
          </ac:spMkLst>
        </pc:spChg>
        <pc:spChg chg="add">
          <ac:chgData name="Pavneet Thind [CCE - 2022]" userId="aa898961-f5fc-47b8-9c0a-1de4ff9fd2ef" providerId="ADAL" clId="{4A96E3B5-D288-2040-9DFE-0908A0DB69C1}" dt="2025-08-24T05:06:56.547" v="581" actId="26606"/>
          <ac:spMkLst>
            <pc:docMk/>
            <pc:sldMk cId="3592596333" sldId="268"/>
            <ac:spMk id="12" creationId="{867D4867-5BA7-4462-B2F6-A23F4A622AA7}"/>
          </ac:spMkLst>
        </pc:spChg>
        <pc:picChg chg="add mod">
          <ac:chgData name="Pavneet Thind [CCE - 2022]" userId="aa898961-f5fc-47b8-9c0a-1de4ff9fd2ef" providerId="ADAL" clId="{4A96E3B5-D288-2040-9DFE-0908A0DB69C1}" dt="2025-08-24T05:06:56.547" v="581" actId="26606"/>
          <ac:picMkLst>
            <pc:docMk/>
            <pc:sldMk cId="3592596333" sldId="268"/>
            <ac:picMk id="5" creationId="{4D8532CD-E356-9E4D-BC2B-CF20204FBEC2}"/>
          </ac:picMkLst>
        </pc:picChg>
      </pc:sldChg>
      <pc:sldChg chg="new del">
        <pc:chgData name="Pavneet Thind [CCE - 2022]" userId="aa898961-f5fc-47b8-9c0a-1de4ff9fd2ef" providerId="ADAL" clId="{4A96E3B5-D288-2040-9DFE-0908A0DB69C1}" dt="2025-08-24T05:07:27.786" v="583" actId="2696"/>
        <pc:sldMkLst>
          <pc:docMk/>
          <pc:sldMk cId="629960757" sldId="269"/>
        </pc:sldMkLst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8/26/25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81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8/26/25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987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8/26/25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2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8/26/25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53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8/26/25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581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8/26/25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214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8/26/25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34970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8/26/25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766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8/26/25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86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8/26/25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62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2C5EAEF-6478-4102-8F5D-A5FE9FC97ACB}" type="datetime1">
              <a:rPr lang="en-US" smtClean="0"/>
              <a:t>8/26/25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93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8/26/25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629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7898F231-4956-353C-AC75-B2D7DA6A26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00" b="901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EEEF30-F27A-DFE4-3C30-14F940A5A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507" y="375728"/>
            <a:ext cx="11064666" cy="3685731"/>
          </a:xfrm>
        </p:spPr>
        <p:txBody>
          <a:bodyPr anchor="t">
            <a:normAutofit/>
          </a:bodyPr>
          <a:lstStyle/>
          <a:p>
            <a:pPr algn="l"/>
            <a:r>
              <a:rPr lang="en-US" sz="6600" dirty="0"/>
              <a:t>Resilient and Scalable Web Application Deployment on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B647CD-466E-80BE-DF10-94E1D2D98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507" y="4437176"/>
            <a:ext cx="4007587" cy="1290807"/>
          </a:xfrm>
        </p:spPr>
        <p:txBody>
          <a:bodyPr anchor="ctr">
            <a:normAutofit/>
          </a:bodyPr>
          <a:lstStyle/>
          <a:p>
            <a:pPr algn="l"/>
            <a:r>
              <a:rPr lang="en-US" sz="2200" dirty="0">
                <a:solidFill>
                  <a:schemeClr val="bg1"/>
                </a:solidFill>
              </a:rPr>
              <a:t>PAVNEET THIND</a:t>
            </a:r>
          </a:p>
          <a:p>
            <a:pPr algn="l"/>
            <a:r>
              <a:rPr lang="en-US" sz="2200" dirty="0">
                <a:solidFill>
                  <a:schemeClr val="bg1"/>
                </a:solidFill>
              </a:rPr>
              <a:t>Manipal </a:t>
            </a:r>
            <a:r>
              <a:rPr lang="en-US" sz="2200" dirty="0" err="1">
                <a:solidFill>
                  <a:schemeClr val="bg1"/>
                </a:solidFill>
              </a:rPr>
              <a:t>University,Jaipur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991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7B1BCB-F562-C3D8-5F24-ECD3E1BF3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lang="en-US" dirty="0"/>
              <a:t>Challenges encountered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90C6A-763D-9806-EF22-4ABE391AA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IN" sz="1700" b="0" i="0" u="none" strike="noStrike">
                <a:solidFill>
                  <a:srgbClr val="404040"/>
                </a:solidFill>
                <a:effectLst/>
                <a:latin typeface="-webkit-standard"/>
              </a:rPr>
              <a:t>Configuration Complexities</a:t>
            </a:r>
          </a:p>
          <a:p>
            <a:pPr>
              <a:lnSpc>
                <a:spcPct val="90000"/>
              </a:lnSpc>
            </a:pPr>
            <a:r>
              <a:rPr lang="en-IN" sz="1700">
                <a:solidFill>
                  <a:srgbClr val="404040"/>
                </a:solidFill>
              </a:rPr>
              <a:t>Setting up VPCs, subnets, routing tables, and security groups can get complicated.</a:t>
            </a:r>
          </a:p>
          <a:p>
            <a:pPr>
              <a:lnSpc>
                <a:spcPct val="90000"/>
              </a:lnSpc>
            </a:pPr>
            <a:r>
              <a:rPr lang="en-IN" sz="1700">
                <a:solidFill>
                  <a:srgbClr val="404040"/>
                </a:solidFill>
              </a:rPr>
              <a:t>Misconfigured security groups or IAM roles may lead to blocked traffic or excessive permissions.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IN" sz="1700" b="0" i="0" u="none" strike="noStrike">
                <a:solidFill>
                  <a:srgbClr val="404040"/>
                </a:solidFill>
                <a:effectLst/>
                <a:latin typeface="-webkit-standard"/>
              </a:rPr>
              <a:t>Integration Problems with AWS Services</a:t>
            </a:r>
          </a:p>
          <a:p>
            <a:pPr>
              <a:lnSpc>
                <a:spcPct val="90000"/>
              </a:lnSpc>
            </a:pPr>
            <a:r>
              <a:rPr lang="en-IN" sz="1700">
                <a:solidFill>
                  <a:srgbClr val="404040"/>
                </a:solidFill>
              </a:rPr>
              <a:t>Ensuring smooth integration between ALB, EC2, EFS, Auto Scaling, and Route 53 often causes hiccups.</a:t>
            </a:r>
          </a:p>
          <a:p>
            <a:pPr>
              <a:lnSpc>
                <a:spcPct val="90000"/>
              </a:lnSpc>
            </a:pPr>
            <a:r>
              <a:rPr lang="en-IN" sz="1700">
                <a:solidFill>
                  <a:srgbClr val="404040"/>
                </a:solidFill>
              </a:rPr>
              <a:t>Example: EC2 instances might fail to mount EFS due to missing IAM policies or NFS misconfiguration.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95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59331-4915-DD03-57DA-147563020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IN" b="0" i="0" u="none" strike="noStrike" dirty="0">
                <a:solidFill>
                  <a:srgbClr val="404040"/>
                </a:solidFill>
                <a:effectLst/>
                <a:latin typeface="-webkit-standard"/>
              </a:rPr>
              <a:t>Scalability Issues Under Load</a:t>
            </a:r>
          </a:p>
          <a:p>
            <a:pPr>
              <a:lnSpc>
                <a:spcPct val="90000"/>
              </a:lnSpc>
            </a:pPr>
            <a:r>
              <a:rPr lang="en-IN" dirty="0">
                <a:solidFill>
                  <a:srgbClr val="404040"/>
                </a:solidFill>
              </a:rPr>
              <a:t>Auto Scaling policies may not respond quickly enough to sudden traffic spikes.</a:t>
            </a:r>
          </a:p>
          <a:p>
            <a:pPr>
              <a:lnSpc>
                <a:spcPct val="90000"/>
              </a:lnSpc>
            </a:pPr>
            <a:r>
              <a:rPr lang="en-IN" dirty="0">
                <a:solidFill>
                  <a:srgbClr val="404040"/>
                </a:solidFill>
              </a:rPr>
              <a:t>Application session handling can break if sticky sessions aren’t configured properly on the ALB.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IN" b="0" i="0" u="none" strike="noStrike" dirty="0">
                <a:solidFill>
                  <a:srgbClr val="404040"/>
                </a:solidFill>
                <a:effectLst/>
                <a:latin typeface="-webkit-standard"/>
              </a:rPr>
              <a:t>High Availability Considerations Across Multiple </a:t>
            </a:r>
            <a:r>
              <a:rPr lang="en-IN" b="0" i="0" u="none" strike="noStrike" dirty="0" err="1">
                <a:solidFill>
                  <a:srgbClr val="404040"/>
                </a:solidFill>
                <a:effectLst/>
                <a:latin typeface="-webkit-standard"/>
              </a:rPr>
              <a:t>Azs</a:t>
            </a:r>
            <a:endParaRPr lang="en-IN" b="0" i="0" u="none" strike="noStrike" dirty="0">
              <a:solidFill>
                <a:srgbClr val="404040"/>
              </a:solidFill>
              <a:effectLst/>
              <a:latin typeface="-webkit-standard"/>
            </a:endParaRPr>
          </a:p>
          <a:p>
            <a:pPr>
              <a:lnSpc>
                <a:spcPct val="90000"/>
              </a:lnSpc>
            </a:pPr>
            <a:r>
              <a:rPr lang="en-IN" dirty="0">
                <a:solidFill>
                  <a:srgbClr val="404040"/>
                </a:solidFill>
              </a:rPr>
              <a:t>Deploying across multiple Availability Zones increases reliability, but introduces challenges like data synchronization delays and higher latency.</a:t>
            </a:r>
          </a:p>
          <a:p>
            <a:pPr>
              <a:lnSpc>
                <a:spcPct val="90000"/>
              </a:lnSpc>
            </a:pPr>
            <a:r>
              <a:rPr lang="en-IN" dirty="0">
                <a:solidFill>
                  <a:srgbClr val="404040"/>
                </a:solidFill>
              </a:rPr>
              <a:t>Ensuring EFS and databases are consistently available across AZs requires careful setup.</a:t>
            </a:r>
          </a:p>
          <a:p>
            <a:pPr marL="0" indent="0">
              <a:lnSpc>
                <a:spcPct val="90000"/>
              </a:lnSpc>
              <a:buNone/>
            </a:pPr>
            <a:endParaRPr lang="en-IN" dirty="0">
              <a:solidFill>
                <a:srgbClr val="404040"/>
              </a:solidFill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144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CDFD7-B567-71FC-81EF-167E086B9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Troubleshooting &amp; Solutions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55C8B-E0ED-3A22-EEC3-30AACA53F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None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Configuration Complexities</a:t>
            </a:r>
            <a:endParaRPr lang="en-IN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Issue: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 Misconfigured VPC subnets and overly restrictive security groups initially blocked traffic to EC2.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Solution: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 Reviewed routing tables and applied least-privilege security group rules. Documented all configurations to avoid conflicts.</a:t>
            </a:r>
          </a:p>
          <a:p>
            <a:pPr algn="l">
              <a:buNone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Integration Problems with AWS Services</a:t>
            </a:r>
            <a:endParaRPr lang="en-IN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Issue: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 EC2 instances were unable to mount EFS due to missing IAM roles and NFS setup errors.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Solution: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 Attached correct IAM policies, updated mount targets in each AZ, and verified EFS connectivity with test scripts.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07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0A9D8-DB13-2F56-D987-6DE44E884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IN" b="1" i="0" u="none" strike="noStrike" dirty="0">
                <a:solidFill>
                  <a:srgbClr val="404040"/>
                </a:solidFill>
                <a:effectLst/>
              </a:rPr>
              <a:t>Scalability Issues Under Load</a:t>
            </a:r>
            <a:endParaRPr lang="en-IN" b="0" i="0" u="none" strike="noStrike" dirty="0">
              <a:solidFill>
                <a:srgbClr val="404040"/>
              </a:solidFill>
              <a:effectLst/>
            </a:endParaRPr>
          </a:p>
          <a:p>
            <a:pPr>
              <a:lnSpc>
                <a:spcPct val="90000"/>
              </a:lnSpc>
            </a:pPr>
            <a:r>
              <a:rPr lang="en-IN" b="1" i="0" u="none" strike="noStrike" dirty="0">
                <a:solidFill>
                  <a:srgbClr val="404040"/>
                </a:solidFill>
                <a:effectLst/>
              </a:rPr>
              <a:t>Issue:</a:t>
            </a:r>
            <a:r>
              <a:rPr lang="en-IN" b="0" i="0" u="none" strike="noStrike" dirty="0">
                <a:solidFill>
                  <a:srgbClr val="404040"/>
                </a:solidFill>
                <a:effectLst/>
              </a:rPr>
              <a:t> Auto Scaling group did not respond quickly enough to traffic spikes, causing slow response times.</a:t>
            </a:r>
          </a:p>
          <a:p>
            <a:pPr>
              <a:lnSpc>
                <a:spcPct val="90000"/>
              </a:lnSpc>
            </a:pPr>
            <a:r>
              <a:rPr lang="en-IN" b="1" i="0" u="none" strike="noStrike" dirty="0">
                <a:solidFill>
                  <a:srgbClr val="404040"/>
                </a:solidFill>
                <a:effectLst/>
              </a:rPr>
              <a:t>Solution:</a:t>
            </a:r>
            <a:r>
              <a:rPr lang="en-IN" b="0" i="0" u="none" strike="noStrike" dirty="0">
                <a:solidFill>
                  <a:srgbClr val="404040"/>
                </a:solidFill>
                <a:effectLst/>
              </a:rPr>
              <a:t> Tuned Auto Scaling policies with lower CPU thresholds and shorter cooldown periods; added CloudWatch alarms for proactive scaling.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IN" b="1" i="0" u="none" strike="noStrike" dirty="0">
                <a:solidFill>
                  <a:srgbClr val="404040"/>
                </a:solidFill>
                <a:effectLst/>
              </a:rPr>
              <a:t>High Availability Across Multiple AZs</a:t>
            </a:r>
            <a:endParaRPr lang="en-IN" b="0" i="0" u="none" strike="noStrike" dirty="0">
              <a:solidFill>
                <a:srgbClr val="404040"/>
              </a:solidFill>
              <a:effectLst/>
            </a:endParaRPr>
          </a:p>
          <a:p>
            <a:pPr marL="742950" lvl="1" indent="-285750">
              <a:lnSpc>
                <a:spcPct val="90000"/>
              </a:lnSpc>
            </a:pPr>
            <a:r>
              <a:rPr lang="en-IN" b="1" i="0" u="none" strike="noStrike" dirty="0">
                <a:solidFill>
                  <a:srgbClr val="404040"/>
                </a:solidFill>
                <a:effectLst/>
              </a:rPr>
              <a:t>Issue:</a:t>
            </a:r>
            <a:r>
              <a:rPr lang="en-IN" b="0" i="0" u="none" strike="noStrike" dirty="0">
                <a:solidFill>
                  <a:srgbClr val="404040"/>
                </a:solidFill>
                <a:effectLst/>
              </a:rPr>
              <a:t> Load Balancer initially routed traffic unevenly and some AZs experienced latency.</a:t>
            </a:r>
          </a:p>
          <a:p>
            <a:pPr marL="742950" lvl="1" indent="-285750">
              <a:lnSpc>
                <a:spcPct val="90000"/>
              </a:lnSpc>
            </a:pPr>
            <a:r>
              <a:rPr lang="en-IN" b="1" i="0" u="none" strike="noStrike" dirty="0">
                <a:solidFill>
                  <a:srgbClr val="404040"/>
                </a:solidFill>
                <a:effectLst/>
              </a:rPr>
              <a:t>Solution:</a:t>
            </a:r>
            <a:r>
              <a:rPr lang="en-IN" b="0" i="0" u="none" strike="noStrike" dirty="0">
                <a:solidFill>
                  <a:srgbClr val="404040"/>
                </a:solidFill>
                <a:effectLst/>
              </a:rPr>
              <a:t> Enabled cross-zone load balancing and tested failover scenarios to ensure smooth traffic distribution.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795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E30B87-3865-E6FF-7FFA-67B36079F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2300">
                <a:solidFill>
                  <a:srgbClr val="FFFFFF"/>
                </a:solidFill>
              </a:rPr>
              <a:t>Description</a:t>
            </a:r>
            <a:br>
              <a:rPr lang="en-US" sz="2300">
                <a:solidFill>
                  <a:srgbClr val="FFFFFF"/>
                </a:solidFill>
              </a:rPr>
            </a:br>
            <a:endParaRPr lang="en-US" sz="23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1A87E-B74B-7F46-21CF-9B76D9B12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r>
              <a:rPr lang="en-IN" dirty="0">
                <a:effectLst/>
                <a:latin typeface="Arial" panose="020B0604020202020204" pitchFamily="34" charset="0"/>
              </a:rPr>
              <a:t>This project involves designing and implementing a highly available and scalable web application infrastructure on AWS</a:t>
            </a:r>
          </a:p>
          <a:p>
            <a:r>
              <a:rPr lang="en-IN" dirty="0">
                <a:effectLst/>
                <a:latin typeface="Arial" panose="020B0604020202020204" pitchFamily="34" charset="0"/>
              </a:rPr>
              <a:t>The architecture will leverage AWS services to ensure </a:t>
            </a:r>
          </a:p>
          <a:p>
            <a:pPr marL="0" indent="0">
              <a:buNone/>
            </a:pPr>
            <a:r>
              <a:rPr lang="en-IN" dirty="0">
                <a:latin typeface="Arial" panose="020B0604020202020204" pitchFamily="34" charset="0"/>
              </a:rPr>
              <a:t>  </a:t>
            </a:r>
            <a:r>
              <a:rPr lang="en-IN" dirty="0">
                <a:effectLst/>
                <a:latin typeface="Arial" panose="020B0604020202020204" pitchFamily="34" charset="0"/>
              </a:rPr>
              <a:t>1.Fault Tolerance</a:t>
            </a:r>
          </a:p>
          <a:p>
            <a:pPr marL="0" indent="0">
              <a:buNone/>
            </a:pPr>
            <a:r>
              <a:rPr lang="en-IN" dirty="0">
                <a:effectLst/>
                <a:latin typeface="Arial" panose="020B0604020202020204" pitchFamily="34" charset="0"/>
              </a:rPr>
              <a:t>  2. Load balancing </a:t>
            </a:r>
          </a:p>
          <a:p>
            <a:pPr marL="0" indent="0">
              <a:buNone/>
            </a:pPr>
            <a:r>
              <a:rPr lang="en-IN" dirty="0">
                <a:latin typeface="Arial" panose="020B0604020202020204" pitchFamily="34" charset="0"/>
              </a:rPr>
              <a:t>  3.</a:t>
            </a:r>
            <a:r>
              <a:rPr lang="en-IN" dirty="0">
                <a:effectLst/>
                <a:latin typeface="Arial" panose="020B0604020202020204" pitchFamily="34" charset="0"/>
              </a:rPr>
              <a:t> Secure user access</a:t>
            </a:r>
          </a:p>
          <a:p>
            <a:r>
              <a:rPr lang="en-IN" dirty="0">
                <a:effectLst/>
                <a:latin typeface="Arial" panose="020B0604020202020204" pitchFamily="34" charset="0"/>
              </a:rPr>
              <a:t>The core of the project is to deploy a web application that can handle varying loads efficiently and maintain high availability across multiple Availability Zones (AZs).</a:t>
            </a:r>
          </a:p>
          <a:p>
            <a:pPr marL="0" indent="0">
              <a:buNone/>
            </a:pPr>
            <a:endParaRPr lang="en-IN" dirty="0">
              <a:effectLst/>
              <a:latin typeface="Arial" panose="020B0604020202020204" pitchFamily="34" charset="0"/>
            </a:endParaRPr>
          </a:p>
          <a:p>
            <a:endParaRPr lang="en-IN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7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C7EC-1FBD-ED9F-1F7C-3FFF2180B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78776"/>
            <a:ext cx="5925310" cy="1174991"/>
          </a:xfrm>
          <a:prstGeom prst="ellipse">
            <a:avLst/>
          </a:prstGeom>
        </p:spPr>
        <p:txBody>
          <a:bodyPr>
            <a:normAutofit/>
          </a:bodyPr>
          <a:lstStyle/>
          <a:p>
            <a:r>
              <a:rPr lang="en-US" sz="2400"/>
              <a:t>Objective and scope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7AD38-C881-178E-410E-E59004076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640692"/>
            <a:ext cx="5925310" cy="3255252"/>
          </a:xfrm>
        </p:spPr>
        <p:txBody>
          <a:bodyPr>
            <a:normAutofit/>
          </a:bodyPr>
          <a:lstStyle/>
          <a:p>
            <a:r>
              <a:rPr lang="en-IN" dirty="0">
                <a:effectLst/>
                <a:latin typeface="Arial" panose="020B0604020202020204" pitchFamily="34" charset="0"/>
              </a:rPr>
              <a:t>High Availability:  Achieve minimal downtime for the web application by utilizing multiple Availability Zones.</a:t>
            </a:r>
          </a:p>
          <a:p>
            <a:r>
              <a:rPr lang="en-IN" dirty="0">
                <a:effectLst/>
                <a:latin typeface="Arial" panose="020B0604020202020204" pitchFamily="34" charset="0"/>
              </a:rPr>
              <a:t>Scalability: Use AWS Auto Scaling to adjust resources automatically in response to traffic changes, ensuring efficient performance.</a:t>
            </a:r>
          </a:p>
          <a:p>
            <a:r>
              <a:rPr lang="en-IN" dirty="0">
                <a:effectLst/>
                <a:latin typeface="Arial" panose="020B0604020202020204" pitchFamily="34" charset="0"/>
              </a:rPr>
              <a:t>Security: Implement security measures focusing on security groups and secure communication.</a:t>
            </a:r>
          </a:p>
          <a:p>
            <a:r>
              <a:rPr lang="en-IN" dirty="0">
                <a:effectLst/>
                <a:latin typeface="Arial" panose="020B0604020202020204" pitchFamily="34" charset="0"/>
              </a:rPr>
              <a:t>Resilience: Develop a resilient application setup that can withstand failures and traffic spikes without manual intervention.</a:t>
            </a:r>
          </a:p>
          <a:p>
            <a:endParaRPr lang="en-US" dirty="0"/>
          </a:p>
        </p:txBody>
      </p:sp>
      <p:pic>
        <p:nvPicPr>
          <p:cNvPr id="14" name="Picture 13" descr="A 3D pattern of ring shapes connected by lines">
            <a:extLst>
              <a:ext uri="{FF2B5EF4-FFF2-40B4-BE49-F238E27FC236}">
                <a16:creationId xmlns:a16="http://schemas.microsoft.com/office/drawing/2014/main" id="{EB2DD9F5-5B01-4855-5892-EA34DD7B5D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539" r="47261"/>
          <a:stretch>
            <a:fillRect/>
          </a:stretch>
        </p:blipFill>
        <p:spPr>
          <a:xfrm>
            <a:off x="7534654" y="10"/>
            <a:ext cx="4657345" cy="685799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566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2208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576FB15-E060-DD64-2C78-680FCDE6E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4426" r="14100"/>
          <a:stretch>
            <a:fillRect/>
          </a:stretch>
        </p:blipFill>
        <p:spPr>
          <a:xfrm>
            <a:off x="4650909" y="10"/>
            <a:ext cx="7541090" cy="685798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EF4429-B668-6901-0CF7-8E506F069493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ts val="1000"/>
              </a:spcBef>
              <a:buClr>
                <a:schemeClr val="accent2"/>
              </a:buClr>
            </a:pPr>
            <a:r>
              <a:rPr lang="en-US" sz="3600" dirty="0">
                <a:solidFill>
                  <a:schemeClr val="bg1"/>
                </a:solidFill>
              </a:rPr>
              <a:t>WEB APPLICATION HOSTING 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9565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1B49DA-01BC-A524-87F8-142BA8D5D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IN" sz="240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Core AWS Services Utilization</a:t>
            </a:r>
            <a:br>
              <a:rPr lang="en-IN" sz="240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56774-CCBE-E79B-168E-0B1BF9D97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Virtual Private Cloud (VPC): Set up a custom VPC to provide a isolated network environment. This VPC will have public and private subnets across different AZs for enhanced security and availability.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Picture 5" descr="A diagram of a computer&#10;&#10;AI-generated content may be incorrect.">
            <a:extLst>
              <a:ext uri="{FF2B5EF4-FFF2-40B4-BE49-F238E27FC236}">
                <a16:creationId xmlns:a16="http://schemas.microsoft.com/office/drawing/2014/main" id="{5EB04403-1644-98FD-CA27-A958DAF97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113917"/>
            <a:ext cx="6250769" cy="446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673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6A8D4-94A0-988E-71AD-C91C850CA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56821-1D85-DC45-928E-92D50C96C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Elastic File System (EFS): Leverage EFS for scalable file storage, which can be concurrently accessed by instances for storing shared application data.</a:t>
            </a:r>
          </a:p>
          <a:p>
            <a:endParaRPr lang="en-IN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909DB96-1384-65E2-DCE3-CF4F01A1C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2082786"/>
            <a:ext cx="6250769" cy="253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672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76B02-0C6E-F034-9412-93F5C0995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638044"/>
            <a:ext cx="6242715" cy="3415622"/>
          </a:xfrm>
        </p:spPr>
        <p:txBody>
          <a:bodyPr>
            <a:normAutofit/>
          </a:bodyPr>
          <a:lstStyle/>
          <a:p>
            <a:r>
              <a:rPr lang="en-IN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Elastic Compute Cloud (EC2):</a:t>
            </a:r>
          </a:p>
          <a:p>
            <a:pPr marL="0" indent="0">
              <a:buNone/>
            </a:pPr>
            <a:r>
              <a:rPr lang="en-IN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1- Utilize EC2 instances to host the web application.</a:t>
            </a:r>
          </a:p>
          <a:p>
            <a:pPr marL="0" indent="0">
              <a:buNone/>
            </a:pPr>
            <a:r>
              <a:rPr lang="en-IN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2- These instances will serve as the compute resources running the application, benefiting from AWS's secure, resizable compute capacity.</a:t>
            </a:r>
          </a:p>
          <a:p>
            <a:pPr marL="0" indent="0">
              <a:buNone/>
            </a:pPr>
            <a:endParaRPr lang="en-IN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AED7BF7-7D77-A484-D4B4-C04F3482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008" y="1265360"/>
            <a:ext cx="3419524" cy="1376358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9D6788A-1844-7040-8530-6F971D32F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9008" y="4492637"/>
            <a:ext cx="3419524" cy="658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310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D5FD7-9BCC-A1D9-3BD9-7237642B1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1436914"/>
            <a:ext cx="3525374" cy="326571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1500" dirty="0">
                <a:effectLst/>
                <a:latin typeface="Arial" panose="020B0604020202020204" pitchFamily="34" charset="0"/>
              </a:rPr>
              <a:t>AWS Auto Scaling: Configure Auto Scaling to dynamically adjust the number of EC2 instances, ensuring that the application scales efficiently with demand</a:t>
            </a:r>
            <a:r>
              <a:rPr lang="en-IN" sz="1500" dirty="0">
                <a:latin typeface="Arial" panose="020B0604020202020204" pitchFamily="34" charset="0"/>
              </a:rPr>
              <a:t>.</a:t>
            </a:r>
            <a:endParaRPr lang="en-IN" sz="1500" dirty="0">
              <a:effectLst/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en-IN" sz="1500" dirty="0">
                <a:effectLst/>
                <a:latin typeface="Arial" panose="020B0604020202020204" pitchFamily="34" charset="0"/>
              </a:rPr>
              <a:t>Application Load Balancer (ALB): Utilize an ALB to distribute incoming traffic across multiple EC2 instances in different AZs, enhancing the fault tolerance and availability of the application.</a:t>
            </a:r>
          </a:p>
          <a:p>
            <a:pPr marL="0" indent="0">
              <a:lnSpc>
                <a:spcPct val="90000"/>
              </a:lnSpc>
              <a:buNone/>
            </a:pPr>
            <a:endParaRPr lang="en-IN" sz="1500" dirty="0">
              <a:effectLst/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endParaRPr lang="en-IN" sz="1500" dirty="0">
              <a:effectLst/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endParaRPr lang="en-US" sz="15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23A845F-4169-43EA-1AD5-6717222883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350" b="24686"/>
          <a:stretch>
            <a:fillRect/>
          </a:stretch>
        </p:blipFill>
        <p:spPr>
          <a:xfrm>
            <a:off x="4823366" y="2557294"/>
            <a:ext cx="6227064" cy="175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362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DA55F-F78C-E9DB-FB14-F232C2E9D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IN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Route 53: Employ Route 53 for domain management and to route end-user requests to the application in a reliable and cost-effective manner.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D8532CD-E356-9E4D-BC2B-CF20204FB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2567220"/>
            <a:ext cx="6250769" cy="1562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9633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4585</TotalTime>
  <Words>657</Words>
  <Application>Microsoft Macintosh PowerPoint</Application>
  <PresentationFormat>Widescreen</PresentationFormat>
  <Paragraphs>52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-webkit-standard</vt:lpstr>
      <vt:lpstr>Arial</vt:lpstr>
      <vt:lpstr>Gill Sans MT</vt:lpstr>
      <vt:lpstr>Parcel</vt:lpstr>
      <vt:lpstr>Resilient and Scalable Web Application Deployment on AWS</vt:lpstr>
      <vt:lpstr>Description </vt:lpstr>
      <vt:lpstr>Objective and scope </vt:lpstr>
      <vt:lpstr>PowerPoint Presentation</vt:lpstr>
      <vt:lpstr>Core AWS Services Utilization </vt:lpstr>
      <vt:lpstr>PowerPoint Presentation</vt:lpstr>
      <vt:lpstr>PowerPoint Presentation</vt:lpstr>
      <vt:lpstr>PowerPoint Presentation</vt:lpstr>
      <vt:lpstr>PowerPoint Presentation</vt:lpstr>
      <vt:lpstr>Challenges encountered</vt:lpstr>
      <vt:lpstr>PowerPoint Presentation</vt:lpstr>
      <vt:lpstr>Troubleshooting &amp; Solutions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Pavneet Thind [CCE - 2022]</dc:creator>
  <cp:lastModifiedBy>Pavneet Thind [CCE - 2022]</cp:lastModifiedBy>
  <cp:revision>1</cp:revision>
  <dcterms:created xsi:type="dcterms:W3CDTF">2025-08-19T19:47:23Z</dcterms:created>
  <dcterms:modified xsi:type="dcterms:W3CDTF">2025-08-26T12:34:12Z</dcterms:modified>
</cp:coreProperties>
</file>

<file path=docProps/thumbnail.jpeg>
</file>